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7" Type="http://schemas.openxmlformats.org/officeDocument/2006/relationships/viewProps" Target="viewProps.xml" /><Relationship Id="rId46" Type="http://schemas.openxmlformats.org/officeDocument/2006/relationships/presProps" Target="presProps.xml" /><Relationship Id="rId1" Type="http://schemas.openxmlformats.org/officeDocument/2006/relationships/slideMaster" Target="slideMasters/slideMaster1.xml" /><Relationship Id="rId49" Type="http://schemas.openxmlformats.org/officeDocument/2006/relationships/tableStyles" Target="tableStyles.xml" /><Relationship Id="rId4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0.png" /><Relationship Id="rId2" Type="http://schemas.openxmlformats.org/officeDocument/2006/relationships/image" Target="../media/image3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model</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2025-01-07T11:44:53Z</dcterms:created>
  <dcterms:modified xsi:type="dcterms:W3CDTF">2025-01-07T11:44:53Z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